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ibre Baskerville" panose="020B0604020202020204" charset="0"/>
      <p:regular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53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88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600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846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252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46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552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780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7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167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522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68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9034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547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21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47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178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989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284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490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242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039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E40A8-2F4D-4905-B22B-84C18974154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D3B9-3F70-4563-8D65-6C8B6FA8F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1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Adventure Map Web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Embark on a digital adventure with our innovative Adventure Map Web System. Explore interactive maps, solve engaging quizzes, and compete for top rankings.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736550"/>
            <a:ext cx="286738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 smtClean="0"/>
              <a:t>Project created by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dirty="0" err="1" smtClean="0"/>
              <a:t>Tejas</a:t>
            </a:r>
            <a:r>
              <a:rPr lang="en-US" sz="2200" dirty="0" smtClean="0"/>
              <a:t> </a:t>
            </a:r>
            <a:r>
              <a:rPr lang="en-US" sz="2200" dirty="0" err="1" smtClean="0"/>
              <a:t>Buddhivant</a:t>
            </a:r>
            <a:r>
              <a:rPr lang="en-US" sz="2200" dirty="0" smtClean="0"/>
              <a:t>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dirty="0" err="1" smtClean="0"/>
              <a:t>Somnath</a:t>
            </a:r>
            <a:r>
              <a:rPr lang="en-US" sz="2200" dirty="0" smtClean="0"/>
              <a:t> </a:t>
            </a:r>
            <a:r>
              <a:rPr lang="en-US" sz="2200" dirty="0" err="1" smtClean="0"/>
              <a:t>Gatkul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12221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Implementing the Adventure Map System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the Google Maps API to provide interactive maps and geographic data.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Quiz Development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interactive quizzes related to specific locations and themes.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3213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Gamification Features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gamification elements, including achievements, badges, and leaderboards.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40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the Adventure Map Web System?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178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85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334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uses Google Maps to create engaging and immersive virtual journeys.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178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85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 and Discovery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334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Navigate the map, discover hidden locations, and solve challenges to earn rewards.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2497"/>
            <a:ext cx="3568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Experience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291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to each user's progress, the system provides a dynamic and personalized adventure.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Leveraging Google Maps API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972979" y="3204686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Powerful Tool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Google Maps API provides robust functionalities for map integration and customization.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4835843" y="3204686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Real-World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to accurate and up-to-date geographic data for a realistic experience.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944166" y="599158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302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Effortless integration with our web system ensures a smooth and intuitive user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8987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Integrating Interactive Quizzes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 and Engagement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quizzes challenge users, test their knowledge, and add an element of fun to the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2889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Content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96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Quiz questions are tailored to specific locations and themes, enhancing learning and exploration.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3248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Learning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96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Quizzes provide immediate feedback, highlighting areas for improvement and promoting deeper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Participant Leaderboard and Ranking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405729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Competition and Motivation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leaderboard encourages users to compete, strive for higher scores, and improve their skills.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Updates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Leaderboard rankings are updated in real-time, reflecting the latest achievements and progress.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59449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Community Engagement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leaderboard fosters a sense of community and friendly competition among participants.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89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Customizable Map Overlays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96634"/>
            <a:ext cx="7556421" cy="4793933"/>
          </a:xfrm>
          <a:prstGeom prst="roundRect">
            <a:avLst>
              <a:gd name="adj" fmla="val 7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60425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74796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Overlay Type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74796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25457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39828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Markers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39828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unique markers for specific locations or points of interest.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630698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7744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Routes and Paths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774406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and display routes for users to follow, creating guided trails.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6006822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61505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Information Layers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615053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Overlay additional data like historical information, weather patterns, or wildlife sightings.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10677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Unlocking Achievements and Badges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4073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Recognition and Motivation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Achievements provide a sense of accomplishment and encourage users to continue exploring.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6995"/>
            <a:ext cx="3092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Gamified Experience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977414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Badges and achievements enhance the gamification of the Adventure Map system.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6995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Progression and Engagement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174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Unlocking new achievements motivates users to strive for higher levels and explore further.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Collaborative Exploration Features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6514862" y="2645569"/>
            <a:ext cx="14751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Shared Exploration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invite friends or colleagues to join their adventures, creating a shared experience.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486763" y="4489013"/>
            <a:ext cx="20371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388917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Communication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In-app chat features allow users to communicate with each other and collaborate on challenges.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6486763" y="6332458"/>
            <a:ext cx="20371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433578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Collaborative Problem Solving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work together to solve quizzes, discover hidden locations, and achieve common goals.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496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Enhancing User Experience with Gamification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972979" y="5652849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67839"/>
            <a:ext cx="33069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Engagement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582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Gamification elements, such as points, badges, and leaderboards, create a fun and motivating experience.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5367337" y="5652849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67839"/>
            <a:ext cx="2852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Learning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582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gamified approach makes learning more engaging and memorable, promoting deeper understanding.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9790509" y="5652849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67839"/>
            <a:ext cx="29601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Retention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582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Gamification elements encourage users to return to the system, increasing engagement and retention.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542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Libre Baskerville</vt:lpstr>
      <vt:lpstr>Arial</vt:lpstr>
      <vt:lpstr>Calibri Light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2024-10-21T04:15:36Z</dcterms:created>
  <dcterms:modified xsi:type="dcterms:W3CDTF">2024-10-21T04:18:33Z</dcterms:modified>
</cp:coreProperties>
</file>